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2242FD-4F51-6622-3F16-4AA2005E8667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10F86CC-14C3-8446-1F72-A506CAC3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82EA53C-D6C5-6D30-A63A-3002F29B50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B6C462-AA43-1249-96D2-EC6F9D1108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87</Words>
  <Application>Microsoft Macintosh PowerPoint</Application>
  <PresentationFormat>Panorámica</PresentationFormat>
  <Paragraphs>27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72</cp:revision>
  <dcterms:created xsi:type="dcterms:W3CDTF">2022-07-06T16:51:08Z</dcterms:created>
  <dcterms:modified xsi:type="dcterms:W3CDTF">2023-06-07T19:08:59Z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